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5" r:id="rId4"/>
    <p:sldId id="267" r:id="rId5"/>
    <p:sldId id="263" r:id="rId6"/>
    <p:sldId id="276" r:id="rId7"/>
    <p:sldId id="277" r:id="rId8"/>
    <p:sldId id="266" r:id="rId9"/>
    <p:sldId id="279" r:id="rId10"/>
    <p:sldId id="260" r:id="rId11"/>
    <p:sldId id="259" r:id="rId12"/>
    <p:sldId id="268" r:id="rId13"/>
    <p:sldId id="278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32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0" y="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383C2-2080-4B68-ECDF-7CA029D03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40E12D-EF29-3DED-10A3-EDD16DDC9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AD937-B5B2-AC79-9172-AFCA82D3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9E88C-1FCB-CD62-D2CD-C6354552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92750-9C4B-8BA2-7E7A-E0CD362A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3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9CB-1B7D-0958-22D4-E92D8AA5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FBF52-DE00-8A48-10F4-D5AD3FA14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68A27-74AD-A05F-B464-B40D4AEE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9EBAE-2199-6B84-603D-B5054DF0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31741-DB0F-E8E4-F92C-1BB26CF2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6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DB5274-12BE-FD3F-1357-075E46C7B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E8418-500B-C208-7BA4-88289DCC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52ADF-FC6C-EC61-2E08-B122637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910C56-CF71-C550-5639-3CA5B83E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A6047-7C95-8ECC-3B91-2DE97F25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99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C9BD1-56F5-71C3-4C81-3C7A559D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74B55-1D58-6112-F335-B3B953B3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80F97-AED8-065B-6E5D-C58DA725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4D8A9-4F99-EDD4-BB8F-8BF3DDFE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FBC16-FF4D-24F0-9A9E-EFB16CB8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0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0E14B-851A-FCDC-F2C3-26EFC0B0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44520-523E-0CC6-1359-933F1694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86F04-F1BB-8401-3D6E-071F0D72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EA347-4812-B2FF-F583-6FE5F962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E99DA-FEF7-93AB-34B5-8A8473D7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2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E3BF-728E-E113-1704-4361E8DE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63D43-BD82-108D-08CA-D9E163385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FC848-295B-8226-26F0-01B17093B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495CC4-B157-B19A-09D1-7134F4D3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B7460-67F8-A09E-8A06-0C060D0C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9C32C-2CEB-AF49-6F3F-2554DC0B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0A681-78FD-9820-E4CA-F581C55C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752A4-9E18-6290-5D6A-5EF4A3E81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C7336-4F7E-4D1B-F6D4-0F459BF38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E651F1-C2E7-9400-B5FB-B04B2DCB2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5C3BE3-E485-FD7B-689B-8A32C994F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FC0715-D54B-53D9-FCCA-AE044530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8919E2-1F7E-BDAF-F3E8-B4E6D2E9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35D86B-5094-0752-70BC-404703A5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8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20B1F-4238-8E61-0603-F2737FBB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390A4-8366-D121-9B84-25354729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049CD-CCD0-1871-C8D8-2861C9A2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5E01DA-5815-657B-81F9-4E7AD298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25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CA0651-62C2-DD6E-7D53-70EF6C27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D50F0-4B8A-63E4-0BE4-015C7DAE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F9680-940A-BDCF-BDA2-B86367D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4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56FB2-00C0-D74C-9EB5-AFA2D9DE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C033-4F87-1550-1582-F43916E6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B07D5-1382-6DF3-9D59-7C50AE7E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B70150-3543-F03A-C43B-9239FB5C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B197A-9D80-7398-38B3-31988F95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74B767-CF92-01C4-4FB8-7777507D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1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CC7A0-4450-8DAF-CBF8-68563122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79D59E-3A27-9885-9161-30D7D38CF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68B3E3-7F3F-AB45-A75A-359F41CC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CF57D-41B7-4C5F-392B-FD894CCA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F352E-D118-2E74-79AE-F5CEAD81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6ED3A-2C84-B5CC-42EB-7C75A479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53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7B73DA-B8B3-9CA4-43E5-90DE9230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04E61-10BA-05A3-A01A-2E014472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8F64A-5D18-1FD4-47B7-E09338C77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375C-3EBA-456A-B1FE-40229C34905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325F7A-C119-2B1F-9687-624CA6EAC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AF5A6-992C-9B85-6B95-F8B646892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22D7F-24E9-4683-B720-36C8C11ED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5" y="1284508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2023</a:t>
            </a:r>
            <a:r>
              <a:rPr lang="ko-KR" altLang="en-US" sz="3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000" b="1" dirty="0" err="1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디지텍</a:t>
            </a:r>
            <a:endParaRPr lang="en-US" altLang="ko-KR" sz="3000" b="1" dirty="0">
              <a:solidFill>
                <a:srgbClr val="00206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5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캡스톤</a:t>
            </a:r>
            <a:r>
              <a:rPr lang="ko-KR" altLang="en-US" sz="5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디자인 경진대회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613395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706194" y="2613394"/>
            <a:ext cx="5597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치매 환자 위치 찾기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3360853" y="5693428"/>
            <a:ext cx="4823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콘텐츠계열</a:t>
            </a:r>
            <a:r>
              <a:rPr lang="en-US" altLang="ko-KR" sz="3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 descr="인간의 얼굴, 그림, 미소, 스케치이(가) 표시된 사진&#10;&#10;자동 생성된 설명">
            <a:extLst>
              <a:ext uri="{FF2B5EF4-FFF2-40B4-BE49-F238E27FC236}">
                <a16:creationId xmlns:a16="http://schemas.microsoft.com/office/drawing/2014/main" id="{8D1C538F-53C5-256D-8CDE-6ED7B412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92" y="2224325"/>
            <a:ext cx="4992695" cy="4992695"/>
          </a:xfrm>
          <a:prstGeom prst="rect">
            <a:avLst/>
          </a:prstGeom>
        </p:spPr>
      </p:pic>
      <p:pic>
        <p:nvPicPr>
          <p:cNvPr id="10" name="그림 9" descr="그래픽, 폰트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E32A8851-C300-2568-FD45-A05D49429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39" y="123312"/>
            <a:ext cx="5635187" cy="10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30A1D1-FEB9-3F34-6126-13E8435BA682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228E3-6424-68D8-2AC7-B93869F66D98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3E650-5C0A-8AA6-7FA7-677C8A7F675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4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EBC2-A3AA-2A69-02C2-E779466FA8C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806041-6CDF-F8FB-6EED-057DE87841E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46CE0F-A169-2C80-C4B0-8D90E1FA9091}"/>
              </a:ext>
            </a:extLst>
          </p:cNvPr>
          <p:cNvSpPr txBox="1"/>
          <p:nvPr/>
        </p:nvSpPr>
        <p:spPr>
          <a:xfrm>
            <a:off x="144378" y="272716"/>
            <a:ext cx="778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1570F-8EF8-E8CC-0460-112EEE11F3B5}"/>
              </a:ext>
            </a:extLst>
          </p:cNvPr>
          <p:cNvSpPr txBox="1"/>
          <p:nvPr/>
        </p:nvSpPr>
        <p:spPr>
          <a:xfrm>
            <a:off x="887787" y="27271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  <p:pic>
        <p:nvPicPr>
          <p:cNvPr id="6" name="그림 5" descr="인간의 얼굴, 원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4C8968D-DD2C-2764-CEFB-FC5B1663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8" y="160422"/>
            <a:ext cx="6858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9EFB43-0956-FD07-7E02-BE0D36F86F9F}"/>
              </a:ext>
            </a:extLst>
          </p:cNvPr>
          <p:cNvSpPr/>
          <p:nvPr/>
        </p:nvSpPr>
        <p:spPr>
          <a:xfrm>
            <a:off x="1787419" y="4802553"/>
            <a:ext cx="8612238" cy="1782731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관심이 모여 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가족의 품으로 돌아 갈 수 있습니다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14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대가족 클립 아트. 무료 다운로드. | Creazilla">
            <a:extLst>
              <a:ext uri="{FF2B5EF4-FFF2-40B4-BE49-F238E27FC236}">
                <a16:creationId xmlns:a16="http://schemas.microsoft.com/office/drawing/2014/main" id="{9BA11ABE-404B-5977-7AB9-EC3D0B41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44" y="2122121"/>
            <a:ext cx="4396483" cy="43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344D5A-8C1D-7803-A53E-D1C7D4068A4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5A609E-2B40-2BE3-CB7D-45AE5B071677}"/>
              </a:ext>
            </a:extLst>
          </p:cNvPr>
          <p:cNvSpPr txBox="1"/>
          <p:nvPr/>
        </p:nvSpPr>
        <p:spPr>
          <a:xfrm>
            <a:off x="144378" y="272716"/>
            <a:ext cx="786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4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CE168-981D-8EA5-5B79-1FF01110515C}"/>
              </a:ext>
            </a:extLst>
          </p:cNvPr>
          <p:cNvSpPr txBox="1"/>
          <p:nvPr/>
        </p:nvSpPr>
        <p:spPr>
          <a:xfrm>
            <a:off x="887787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FDD17-4F7D-F5E5-4A7B-E0C8D5D1970E}"/>
              </a:ext>
            </a:extLst>
          </p:cNvPr>
          <p:cNvSpPr txBox="1"/>
          <p:nvPr/>
        </p:nvSpPr>
        <p:spPr>
          <a:xfrm>
            <a:off x="537723" y="3482736"/>
            <a:ext cx="5360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시민 참여형</a:t>
            </a:r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그래픽, 폰트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EA5399C0-C295-7C6F-B484-0C8EE4EE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5692291"/>
            <a:ext cx="5341744" cy="100528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85C4DD-6D2A-B90A-45A7-C4EA4E27EDDC}"/>
              </a:ext>
            </a:extLst>
          </p:cNvPr>
          <p:cNvSpPr/>
          <p:nvPr/>
        </p:nvSpPr>
        <p:spPr>
          <a:xfrm>
            <a:off x="2742323" y="1005777"/>
            <a:ext cx="6864110" cy="1847457"/>
          </a:xfrm>
          <a:prstGeom prst="round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추억찾아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헤매는 치매노인들을 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당신의 추억속에서 지켜주세요</a:t>
            </a:r>
          </a:p>
        </p:txBody>
      </p:sp>
    </p:spTree>
    <p:extLst>
      <p:ext uri="{BB962C8B-B14F-4D97-AF65-F5344CB8AC3E}">
        <p14:creationId xmlns:p14="http://schemas.microsoft.com/office/powerpoint/2010/main" val="12141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A9C09-084A-6E76-4DBF-A458121F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C3DE98-E9DC-B0B4-77D3-B616FF05B1F9}"/>
              </a:ext>
            </a:extLst>
          </p:cNvPr>
          <p:cNvCxnSpPr>
            <a:cxnSpLocks/>
          </p:cNvCxnSpPr>
          <p:nvPr/>
        </p:nvCxnSpPr>
        <p:spPr>
          <a:xfrm flipH="1">
            <a:off x="751073" y="2540896"/>
            <a:ext cx="454927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3043CA-98F2-C6C2-6784-C0DC9C5EFD0F}"/>
              </a:ext>
            </a:extLst>
          </p:cNvPr>
          <p:cNvSpPr txBox="1"/>
          <p:nvPr/>
        </p:nvSpPr>
        <p:spPr>
          <a:xfrm>
            <a:off x="751073" y="3075057"/>
            <a:ext cx="4584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28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2104803" y="6164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3127839" y="1880341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4130741" y="2079259"/>
            <a:ext cx="20297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구상한 이유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3110206" y="3044279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4130741" y="3236071"/>
            <a:ext cx="17139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3127839" y="4208217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4130741" y="4392883"/>
            <a:ext cx="8467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3127839" y="5309340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endParaRPr lang="ko-KR" altLang="en-US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4130741" y="5549695"/>
            <a:ext cx="15488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1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구상한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108378" y="0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E0E054-911B-650E-E23D-702436B1F3B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0FE8423-5E47-8F08-7632-2B915C7E6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95" y="4327242"/>
            <a:ext cx="5745978" cy="1417443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EE2AB2-6209-B977-A885-7CEFCA34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7" y="1904361"/>
            <a:ext cx="6523285" cy="1508891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3B2123-79AF-8A8E-338F-405A16AB9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58" y="717787"/>
            <a:ext cx="6177804" cy="11865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ED060-DFD7-A8CA-825F-82BA21F2E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44" y="5744685"/>
            <a:ext cx="6161475" cy="10178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D51DF8-F464-05A8-6590-6A270F042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5265" y="255616"/>
            <a:ext cx="3428178" cy="6507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432C4-98B8-A8BA-6F9C-211D47799BEE}"/>
              </a:ext>
            </a:extLst>
          </p:cNvPr>
          <p:cNvSpPr txBox="1"/>
          <p:nvPr/>
        </p:nvSpPr>
        <p:spPr>
          <a:xfrm>
            <a:off x="144378" y="272716"/>
            <a:ext cx="743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120A-00AE-18C4-DF09-1C5D5086D747}"/>
              </a:ext>
            </a:extLst>
          </p:cNvPr>
          <p:cNvSpPr txBox="1"/>
          <p:nvPr/>
        </p:nvSpPr>
        <p:spPr>
          <a:xfrm>
            <a:off x="887787" y="272716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구상한 이유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FD1BB0-4CD5-BE7B-4355-1BC7B28FDC07}"/>
              </a:ext>
            </a:extLst>
          </p:cNvPr>
          <p:cNvSpPr/>
          <p:nvPr/>
        </p:nvSpPr>
        <p:spPr>
          <a:xfrm>
            <a:off x="237442" y="3087566"/>
            <a:ext cx="6363113" cy="1642132"/>
          </a:xfrm>
          <a:prstGeom prst="round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치매 노인 실종으로 인한 </a:t>
            </a:r>
            <a:endParaRPr lang="en-US" altLang="ko-KR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사망률 증가 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그림 4" descr="플래시 메모리, 스마트폰이(가) 표시된 사진&#10;&#10;자동 생성된 설명">
            <a:extLst>
              <a:ext uri="{FF2B5EF4-FFF2-40B4-BE49-F238E27FC236}">
                <a16:creationId xmlns:a16="http://schemas.microsoft.com/office/drawing/2014/main" id="{B5566C2D-2793-6436-C1A8-E87CFA4D6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r="10665"/>
          <a:stretch/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그림 6" descr="만화 영화, 그림이(가) 표시된 사진&#10;&#10;자동 생성된 설명">
            <a:extLst>
              <a:ext uri="{FF2B5EF4-FFF2-40B4-BE49-F238E27FC236}">
                <a16:creationId xmlns:a16="http://schemas.microsoft.com/office/drawing/2014/main" id="{05D2CED3-3E96-EB7C-C736-60E41F12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14" y="2095851"/>
            <a:ext cx="4601727" cy="460172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BB7F01F-97C0-D905-9FA0-BF76AC9A75A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EBE702-B2C5-FE60-CD8E-06981756E971}"/>
              </a:ext>
            </a:extLst>
          </p:cNvPr>
          <p:cNvSpPr txBox="1"/>
          <p:nvPr/>
        </p:nvSpPr>
        <p:spPr>
          <a:xfrm>
            <a:off x="144378" y="272716"/>
            <a:ext cx="743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1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244A-EFCA-4C6A-246B-B5A7E7FD3083}"/>
              </a:ext>
            </a:extLst>
          </p:cNvPr>
          <p:cNvSpPr txBox="1"/>
          <p:nvPr/>
        </p:nvSpPr>
        <p:spPr>
          <a:xfrm>
            <a:off x="887787" y="272716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구상한 이유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44DB67-D711-989C-BF4B-B889B8200425}"/>
              </a:ext>
            </a:extLst>
          </p:cNvPr>
          <p:cNvSpPr/>
          <p:nvPr/>
        </p:nvSpPr>
        <p:spPr>
          <a:xfrm>
            <a:off x="3851190" y="5268396"/>
            <a:ext cx="8262087" cy="1208775"/>
          </a:xfrm>
          <a:prstGeom prst="round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치매 실종환자를 쉽게 찾을 방법은 없을까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20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3D60BF-C328-808C-454F-CAFE53C5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1" y="908229"/>
            <a:ext cx="8851941" cy="574729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769A86-7F6A-7D7B-F65E-8C1AB957D4F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C2FC46-FD9A-CF3E-6DF0-7662230AED4B}"/>
              </a:ext>
            </a:extLst>
          </p:cNvPr>
          <p:cNvSpPr txBox="1"/>
          <p:nvPr/>
        </p:nvSpPr>
        <p:spPr>
          <a:xfrm>
            <a:off x="144378" y="272716"/>
            <a:ext cx="743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4FE20-1031-6E0E-5D2A-7028A04ECAF3}"/>
              </a:ext>
            </a:extLst>
          </p:cNvPr>
          <p:cNvSpPr txBox="1"/>
          <p:nvPr/>
        </p:nvSpPr>
        <p:spPr>
          <a:xfrm>
            <a:off x="887787" y="272716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치매 환자관련 서비스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7111BB-1D83-EEBC-6D9E-F3BCF4F1FCE4}"/>
              </a:ext>
            </a:extLst>
          </p:cNvPr>
          <p:cNvSpPr/>
          <p:nvPr/>
        </p:nvSpPr>
        <p:spPr>
          <a:xfrm>
            <a:off x="1676276" y="3121604"/>
            <a:ext cx="8540569" cy="1320542"/>
          </a:xfrm>
          <a:prstGeom prst="round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치매 환자들에게는 익숙하지 않은 서비스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53DE2-0398-5C38-AD10-F82ECD90FE08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2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D7658-2A42-83D4-514D-5DC12EC270D9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7A44E0-6A41-F7DD-162B-B9B064B6F763}"/>
              </a:ext>
            </a:extLst>
          </p:cNvPr>
          <p:cNvGrpSpPr/>
          <p:nvPr/>
        </p:nvGrpSpPr>
        <p:grpSpPr>
          <a:xfrm>
            <a:off x="5226624" y="862718"/>
            <a:ext cx="6211582" cy="4361525"/>
            <a:chOff x="5819455" y="1417922"/>
            <a:chExt cx="6211582" cy="4361525"/>
          </a:xfrm>
        </p:grpSpPr>
        <p:pic>
          <p:nvPicPr>
            <p:cNvPr id="12" name="그림 11" descr="액세서리, 붕대이(가) 표시된 사진&#10;&#10;자동 생성된 설명">
              <a:extLst>
                <a:ext uri="{FF2B5EF4-FFF2-40B4-BE49-F238E27FC236}">
                  <a16:creationId xmlns:a16="http://schemas.microsoft.com/office/drawing/2014/main" id="{0C5E5D24-F743-69A2-690D-6BB4BE7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055" y="1534479"/>
              <a:ext cx="4268982" cy="4244968"/>
            </a:xfrm>
            <a:prstGeom prst="rect">
              <a:avLst/>
            </a:prstGeom>
          </p:spPr>
        </p:pic>
        <p:pic>
          <p:nvPicPr>
            <p:cNvPr id="1028" name="Picture 4" descr="Arduino 로고 - 소셜 미디어 및 로고 아이콘">
              <a:extLst>
                <a:ext uri="{FF2B5EF4-FFF2-40B4-BE49-F238E27FC236}">
                  <a16:creationId xmlns:a16="http://schemas.microsoft.com/office/drawing/2014/main" id="{E387A4AC-60D7-0CD4-42E4-429E48A36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9455" y="1417922"/>
              <a:ext cx="48768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2228BC-F4D2-84AE-77C8-52D8EF0DE7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69C77D-8065-D9AC-7E00-19041EA6747E}"/>
              </a:ext>
            </a:extLst>
          </p:cNvPr>
          <p:cNvSpPr txBox="1"/>
          <p:nvPr/>
        </p:nvSpPr>
        <p:spPr>
          <a:xfrm>
            <a:off x="144378" y="272716"/>
            <a:ext cx="778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2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61BE8-057B-B02E-50FD-C40DB849E40C}"/>
              </a:ext>
            </a:extLst>
          </p:cNvPr>
          <p:cNvSpPr txBox="1"/>
          <p:nvPr/>
        </p:nvSpPr>
        <p:spPr>
          <a:xfrm>
            <a:off x="887787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개발과정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6579-06E9-7572-D627-040D0BAD8896}"/>
              </a:ext>
            </a:extLst>
          </p:cNvPr>
          <p:cNvGrpSpPr/>
          <p:nvPr/>
        </p:nvGrpSpPr>
        <p:grpSpPr>
          <a:xfrm>
            <a:off x="829066" y="3429000"/>
            <a:ext cx="5548510" cy="2856216"/>
            <a:chOff x="625868" y="1261359"/>
            <a:chExt cx="5548510" cy="2856216"/>
          </a:xfrm>
        </p:grpSpPr>
        <p:pic>
          <p:nvPicPr>
            <p:cNvPr id="8" name="그림 7" descr="휴대 전화, 정보기기, 통신 장치, 휴대용 통신 장치이(가) 표시된 사진&#10;&#10;자동 생성된 설명">
              <a:extLst>
                <a:ext uri="{FF2B5EF4-FFF2-40B4-BE49-F238E27FC236}">
                  <a16:creationId xmlns:a16="http://schemas.microsoft.com/office/drawing/2014/main" id="{8D5CE755-4A10-D6E2-5DBF-D88CF389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162" y="1261359"/>
              <a:ext cx="2856216" cy="2856216"/>
            </a:xfrm>
            <a:prstGeom prst="rect">
              <a:avLst/>
            </a:prstGeom>
          </p:spPr>
        </p:pic>
        <p:pic>
          <p:nvPicPr>
            <p:cNvPr id="9" name="Picture 2" descr="MIT App Inventor(앱인벤터) 소개 : 네이버 블로그">
              <a:extLst>
                <a:ext uri="{FF2B5EF4-FFF2-40B4-BE49-F238E27FC236}">
                  <a16:creationId xmlns:a16="http://schemas.microsoft.com/office/drawing/2014/main" id="{FD8E6F31-9F5A-366A-2E87-F28AEE906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68" y="2030946"/>
              <a:ext cx="34575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2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2228BC-F4D2-84AE-77C8-52D8EF0DE7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69C77D-8065-D9AC-7E00-19041EA6747E}"/>
              </a:ext>
            </a:extLst>
          </p:cNvPr>
          <p:cNvSpPr txBox="1"/>
          <p:nvPr/>
        </p:nvSpPr>
        <p:spPr>
          <a:xfrm>
            <a:off x="144378" y="272716"/>
            <a:ext cx="778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2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61BE8-057B-B02E-50FD-C40DB849E40C}"/>
              </a:ext>
            </a:extLst>
          </p:cNvPr>
          <p:cNvSpPr txBox="1"/>
          <p:nvPr/>
        </p:nvSpPr>
        <p:spPr>
          <a:xfrm>
            <a:off x="887787" y="272716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구성</a:t>
            </a:r>
          </a:p>
        </p:txBody>
      </p:sp>
      <p:pic>
        <p:nvPicPr>
          <p:cNvPr id="6" name="그림 5" descr="그래픽, 스크린샷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BAA908E5-A690-653F-98DD-12A175A76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" y="2100899"/>
            <a:ext cx="10855697" cy="32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3000"/>
    </mc:Choice>
    <mc:Fallback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1491</TotalTime>
  <Words>123</Words>
  <Application>Microsoft Office PowerPoint</Application>
  <PresentationFormat>와이드스크린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Meiryo</vt:lpstr>
      <vt:lpstr>맑은 고딕</vt:lpstr>
      <vt:lpstr>배달의민족 도현</vt:lpstr>
      <vt:lpstr>배달의민족 주아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진원 양</dc:creator>
  <cp:lastModifiedBy>양진원</cp:lastModifiedBy>
  <cp:revision>42</cp:revision>
  <dcterms:created xsi:type="dcterms:W3CDTF">2023-09-22T06:13:18Z</dcterms:created>
  <dcterms:modified xsi:type="dcterms:W3CDTF">2023-11-24T06:13:32Z</dcterms:modified>
</cp:coreProperties>
</file>